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97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39845-FEF8-7583-D6B7-0499C1E99A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>
            <a:normAutofit/>
          </a:bodyPr>
          <a:lstStyle>
            <a:lvl1pPr algn="ctr">
              <a:defRPr sz="4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5E1CE1-50EA-7CB5-FC2E-4A3E9516B1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2DAD07F-3C9F-0517-3AAC-0FFD3839C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3A45-5B62-4846-8B2B-FFEEBE3C0EAC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D2E3E3-D41D-85BA-BEA5-1536AB250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3E67BA-ED33-3424-DB44-46E021033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53D8-5007-4E60-8C8B-60EA23F9EC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405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DFE98D-20C6-D3B6-BC78-5BC08B0AA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DFA1536-0B1D-17C2-7D57-14422B780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D5F0195-1F87-7B71-2C0F-B3BA5C7A8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3A45-5B62-4846-8B2B-FFEEBE3C0EAC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9F4942C-F584-F687-7808-A3163A38F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F228B35-FB83-3F6F-0E58-271DDFC79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53D8-5007-4E60-8C8B-60EA23F9EC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2940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F6FC1FC-17B2-1483-63AD-F58346FBA5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0E1378E-F130-149D-13CD-497D2A6415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9F4AFE5-472F-AF01-C70D-411BF931F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3A45-5B62-4846-8B2B-FFEEBE3C0EAC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D02B482-13D5-B99A-5010-845B6DFE5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153B757-F67C-A923-5F14-139C5F54F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53D8-5007-4E60-8C8B-60EA23F9EC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5865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88B7AD-D37A-C06B-6B0D-5E7CB69C8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534C54-F60B-0F57-6692-1068619A1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9F2E3AE-5422-E8D4-DFF6-E12ACCA88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3A45-5B62-4846-8B2B-FFEEBE3C0EAC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D5E14D3-8232-16C3-A1B9-83FFFD98C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AC813D-B69A-6B5F-7641-78495C906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53D8-5007-4E60-8C8B-60EA23F9EC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420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85E333-F8C2-2B58-D3BE-50FC79FE2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48EA25E-CFC2-0AD7-6BA8-E4C2DAA82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1860A18-ADEE-0B45-8851-717C424D2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3A45-5B62-4846-8B2B-FFEEBE3C0EAC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7842DD-CC0C-A5A4-3C30-8A3A4C001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49551E0-0637-01AC-6ADC-83A042BE2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53D8-5007-4E60-8C8B-60EA23F9EC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0198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09CA69-C18C-C7FA-8863-C26EAB4A0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B7BF3BD-EAD2-16FE-4697-54D55AB8EB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CB5FF8E-5346-E536-9D21-BA0CE27D4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C7746A9-161A-3612-8A2B-58AC71F2E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3A45-5B62-4846-8B2B-FFEEBE3C0EAC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2DBE8CD-99C7-9DAD-B5ED-8F177E103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DDA60D6-2DDD-12CB-C3A3-7241FCE55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53D8-5007-4E60-8C8B-60EA23F9EC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2365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BD03B3-0112-7ABF-75CB-D2B9AE796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C46A742-A30C-5E67-ADF1-8F2E7C2D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5E0215F-AF32-CA22-408B-4E38393226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CC1C0E7-1A9D-D93F-49B6-78B20F785C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4D356F9-2A47-0CC3-5A1A-1C5F02C5AD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4BDE00E-9DB3-5C7C-7C67-A26B58354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3A45-5B62-4846-8B2B-FFEEBE3C0EAC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72C581B-4144-7F5D-F5E4-F21DE929A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1ABE673-09B3-2E61-263B-9240D7C3C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53D8-5007-4E60-8C8B-60EA23F9EC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1118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773E4B-EB8D-25B5-AC45-61786CBF7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494A015-36EC-5CBE-9DAB-381AF1DB6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3A45-5B62-4846-8B2B-FFEEBE3C0EAC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125319D-F112-5F83-9D1B-B72CDA7E2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050EC3D-498A-8D6C-E578-CB7496A3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53D8-5007-4E60-8C8B-60EA23F9EC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7474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68844DE-5C37-DF85-666A-1D35DA619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3A45-5B62-4846-8B2B-FFEEBE3C0EAC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F09488E-282A-0498-AC45-4EC499249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7EBECCF-E9F3-3D87-6F50-47D95808F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53D8-5007-4E60-8C8B-60EA23F9ECA8}" type="slidenum">
              <a:rPr lang="pt-BR" smtClean="0"/>
              <a:t>‹nº›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A4A5720-357C-8649-D50D-231CA83F0A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602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705055-453A-117F-2403-7285C646D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7BA1689-DED0-7937-1F43-25080FC55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B1BBE67-7EE5-FE41-8CE4-AB6F84621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B26393E-52A7-3EB3-210B-050228A8B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3A45-5B62-4846-8B2B-FFEEBE3C0EAC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9CA5722-C4E9-EF12-B9A2-11AEFCBFE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8E82D87-751A-0A26-7C28-1A764C798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53D8-5007-4E60-8C8B-60EA23F9EC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1023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23DB29-121B-2420-F0CC-B8F04B12A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594E5C8-1D65-4124-8A2B-F1DAF8C0C7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1E64692-97D8-5D6F-5CEF-5B42B52AFC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8289F08-A086-81F1-2DAA-E17DECDEC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D3A45-5B62-4846-8B2B-FFEEBE3C0EAC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EE2913D-AB52-C8E8-166D-41040B945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3ACA811-41E6-0C90-7DEE-718F78A8A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153D8-5007-4E60-8C8B-60EA23F9EC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0526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E9A60C4-BC80-4252-D4C0-53A1131F6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E576C5F-7E2D-60C5-9BBE-7AF68C632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8EB9DB0-64C9-8CCF-502F-B1CD5E3968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9D3A45-5B62-4846-8B2B-FFEEBE3C0EAC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FF9880C-5640-B50C-F8FB-746DDB6DA6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EF13698-2512-67B9-CE66-5969387C8F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D153D8-5007-4E60-8C8B-60EA23F9EC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1245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002060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2060"/>
        </a:buClr>
        <a:buFont typeface="Wingdings" panose="05000000000000000000" pitchFamily="2" charset="2"/>
        <a:buChar char="v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‒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0383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CBF839D-F523-9C93-6A63-B6F13666B0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A5C1B5F2-DF1B-2F7A-656E-3A2A5A328D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4645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A66285-4831-4D5B-24C5-CFDAF0A8B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08EB17-C66E-DF71-85F2-3D462B4DE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29677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Aptos</vt:lpstr>
      <vt:lpstr>Arial</vt:lpstr>
      <vt:lpstr>Calibri</vt:lpstr>
      <vt:lpstr>Wingdings</vt:lpstr>
      <vt:lpstr>Tema do Office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Edu Rockfelle</dc:creator>
  <cp:lastModifiedBy>Edu Rockfelle</cp:lastModifiedBy>
  <cp:revision>4</cp:revision>
  <dcterms:created xsi:type="dcterms:W3CDTF">2026-06-15T14:13:32Z</dcterms:created>
  <dcterms:modified xsi:type="dcterms:W3CDTF">2026-07-02T15:06:56Z</dcterms:modified>
</cp:coreProperties>
</file>