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10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9334B9-989E-A954-9FFB-14D7FAC7A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533" y="2377726"/>
            <a:ext cx="5713708" cy="2387600"/>
          </a:xfrm>
        </p:spPr>
        <p:txBody>
          <a:bodyPr anchor="ctr">
            <a:normAutofit/>
          </a:bodyPr>
          <a:lstStyle>
            <a:lvl1pPr algn="ctr">
              <a:defRPr sz="4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134162-FAB5-0F93-098F-02A35E2DF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0182" y="2601119"/>
            <a:ext cx="4344692" cy="1655762"/>
          </a:xfrm>
        </p:spPr>
        <p:txBody>
          <a:bodyPr anchor="ctr"/>
          <a:lstStyle>
            <a:lvl1pPr marL="0" indent="0" algn="ct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729839-B695-3547-F48D-4FF7CA165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DDD3DA-50BA-D290-BAE0-534AD576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D9C6CA-31FD-0C58-44A5-DDA0C717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002501DD-234A-A89D-330E-0970356E1E62}"/>
              </a:ext>
            </a:extLst>
          </p:cNvPr>
          <p:cNvCxnSpPr/>
          <p:nvPr userDrawn="1"/>
        </p:nvCxnSpPr>
        <p:spPr>
          <a:xfrm>
            <a:off x="7237709" y="2328620"/>
            <a:ext cx="0" cy="247972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651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A552A0-1B2E-D214-0A4F-FE425F48D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D8AD350-CA01-3340-37C3-F5A16093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5DD5EC-8DC2-7A88-5289-19700868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1C9CD3-90B9-559F-5F8C-387F0D331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169559-B52A-38B2-D471-5ED6C31F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44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2578DD-E9ED-9C93-7FA1-6893B11DC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7464B3-44CE-4C84-76C3-6797483FCE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EC5B69-3FB1-C5AA-1CBE-5C17C277A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72241F-F964-9D0F-696C-87BD111DC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A992E2-9ABD-4B13-6B57-45ADD26A4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319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B385C-67C8-95F9-8E15-F597EADC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522EE-776A-900A-9B4D-F6AF8C5AF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1398A3-9E20-B1C7-1324-16AD8FD0B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3339FD-2C74-96A3-85E4-4BDEB6071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EE5BA3-4E36-A499-4343-5ED968DBD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5246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29824-DE4A-752F-0443-518CD5A01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22C4D56-1320-4C28-80D1-FB4D8B5BD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D530DD-45E9-B2F2-6FBB-AE0D3D7C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D1C282-6CA2-45EE-05AC-ABC6F7DA8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8C469A-F2F9-D43C-9075-08837B30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412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87F1F2-797E-15AD-2EF1-3606E3E7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36FB32-9E9B-F622-8B62-B5CF80F46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3614814-1917-E43B-ECD4-66D82AB6D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EEE3FF-4A64-D52E-039A-F9F3D5357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BECCC3-ED0E-7A49-2F1D-2856EB06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5103BA5-A051-B226-E12F-192C344B3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070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B7FD8E-2E74-F41F-4D97-1F7EA095A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4DECFA-F99A-FAEA-905F-CFC0D2D64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8AA34F0-2FC9-D1CF-1EB0-03A99E9F5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729179B-F083-850B-6F6D-82ABC407F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71B0711-FD7A-A363-A399-68756CB1D3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C2A4B77-5AD4-E686-26F3-70A864C44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ECDB4F9-C767-1AC3-3D53-B5F50C85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CDFD4B-5196-4F48-0621-923A382E7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9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02E87A-C194-D9CE-BA20-04447605B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7172F2D-7241-8A09-8229-7A966003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CE046D1-0C02-4229-ADCA-585652EAA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E68391D-434E-1690-B7F7-DD8F14237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78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3507B72-8B9B-A2D9-614C-605F2D5DC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6CBA357-F69C-8DAD-CD96-B995FF0F5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74DC32-8ED0-366B-24EE-08619F27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97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C9C154-5B3C-3065-3FAE-753C5C5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38E6B5-D745-0289-597C-7DADA4B36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883131A-9337-B713-3851-B37E32A8E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14202B-1780-1DD7-D937-B037D9B3C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E36121-345A-1062-C662-5B307344A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4C126E6-83C0-FF17-FDCF-9181ECFF2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63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96CB18-5686-3B8E-018E-A11F9BEE3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A0CEC26-5CD8-A4AC-1645-69A41709D3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C77E35B-33F5-F904-BD9D-9BDA57EC9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E6ED0A0-5D7B-55A0-3209-B8E339D2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A68DB5-6A73-E416-143F-325BD33ED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8E7C07-EFF9-2B88-09EC-8EB26BB9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448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327E1E-B989-F237-EF33-53BB2A5E6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AD5356-1705-C0D1-A43A-94F5154E2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61540B-70D7-660E-AF6C-9238DEFFCE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062A86-F41F-47F8-973A-16A720FCEBA3}" type="datetimeFigureOut">
              <a:rPr lang="pt-BR" smtClean="0"/>
              <a:t>25/07/2025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C3816C-46DF-8B9F-5556-C932EC2BF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77B399-BD20-61D7-7CD8-678319BE0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78DE0D-082A-4F51-B978-31EBF8C66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18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‒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20">
            <a:extLst>
              <a:ext uri="{FF2B5EF4-FFF2-40B4-BE49-F238E27FC236}">
                <a16:creationId xmlns:a16="http://schemas.microsoft.com/office/drawing/2014/main" id="{7C823508-4323-355C-58C4-6D7951A32F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3" name="Subtítulo 22">
            <a:extLst>
              <a:ext uri="{FF2B5EF4-FFF2-40B4-BE49-F238E27FC236}">
                <a16:creationId xmlns:a16="http://schemas.microsoft.com/office/drawing/2014/main" id="{EC3CFF9D-9D05-87C2-799B-3B8D5ED5A9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Nome dos Autores</a:t>
            </a:r>
          </a:p>
        </p:txBody>
      </p:sp>
    </p:spTree>
    <p:extLst>
      <p:ext uri="{BB962C8B-B14F-4D97-AF65-F5344CB8AC3E}">
        <p14:creationId xmlns:p14="http://schemas.microsoft.com/office/powerpoint/2010/main" val="421540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B3D1E-3850-BB37-4081-AEF8B4CC7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0DE801-3237-1AD0-509C-74EE9438F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21368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Wingdings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Edu Rockfelle</dc:creator>
  <cp:lastModifiedBy>Cejem Eventos</cp:lastModifiedBy>
  <cp:revision>4</cp:revision>
  <dcterms:created xsi:type="dcterms:W3CDTF">2025-07-15T19:34:36Z</dcterms:created>
  <dcterms:modified xsi:type="dcterms:W3CDTF">2025-07-25T20:44:41Z</dcterms:modified>
</cp:coreProperties>
</file>